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3" r:id="rId3"/>
    <p:sldId id="264" r:id="rId4"/>
    <p:sldId id="286" r:id="rId5"/>
    <p:sldId id="2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E07EB-0290-4AF6-BE6C-F2FBBC9D225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</dgm:pt>
    <dgm:pt modelId="{EF6942A4-7C9E-40EE-BADC-73E9EB783F22}">
      <dgm:prSet phldrT="[Text]"/>
      <dgm:spPr>
        <a:solidFill>
          <a:srgbClr val="00617F"/>
        </a:solidFill>
      </dgm:spPr>
      <dgm:t>
        <a:bodyPr/>
        <a:lstStyle/>
        <a:p>
          <a:r>
            <a:rPr lang="en-US" b="1" dirty="0"/>
            <a:t>New Housing</a:t>
          </a:r>
        </a:p>
      </dgm:t>
    </dgm:pt>
    <dgm:pt modelId="{7D3B7F26-ACE0-4491-BD21-BAA9B2685118}" type="parTrans" cxnId="{4B7BC91B-1A2A-4481-B0BE-E0FAACDE2F86}">
      <dgm:prSet/>
      <dgm:spPr/>
      <dgm:t>
        <a:bodyPr/>
        <a:lstStyle/>
        <a:p>
          <a:endParaRPr lang="en-US"/>
        </a:p>
      </dgm:t>
    </dgm:pt>
    <dgm:pt modelId="{894EE971-57FB-4456-8DEA-9FC145FC90D8}" type="sibTrans" cxnId="{4B7BC91B-1A2A-4481-B0BE-E0FAACDE2F86}">
      <dgm:prSet/>
      <dgm:spPr/>
      <dgm:t>
        <a:bodyPr/>
        <a:lstStyle/>
        <a:p>
          <a:endParaRPr lang="en-US"/>
        </a:p>
      </dgm:t>
    </dgm:pt>
    <dgm:pt modelId="{3925CCE0-8637-4BA6-BA47-BDEDEA206A8A}">
      <dgm:prSet phldrT="[Text]"/>
      <dgm:spPr/>
      <dgm:t>
        <a:bodyPr/>
        <a:lstStyle/>
        <a:p>
          <a:endParaRPr lang="en-US"/>
        </a:p>
      </dgm:t>
    </dgm:pt>
    <dgm:pt modelId="{63FEA958-F975-4403-BCCB-1A39D3CAA53D}" type="parTrans" cxnId="{0CF76E00-8DCD-4C61-AB63-1CDFDCD88A76}">
      <dgm:prSet/>
      <dgm:spPr/>
      <dgm:t>
        <a:bodyPr/>
        <a:lstStyle/>
        <a:p>
          <a:endParaRPr lang="en-US"/>
        </a:p>
      </dgm:t>
    </dgm:pt>
    <dgm:pt modelId="{7E47794D-DAAB-4F39-8304-F975FBF458D6}" type="sibTrans" cxnId="{0CF76E00-8DCD-4C61-AB63-1CDFDCD88A76}">
      <dgm:prSet/>
      <dgm:spPr/>
      <dgm:t>
        <a:bodyPr/>
        <a:lstStyle/>
        <a:p>
          <a:endParaRPr lang="en-US"/>
        </a:p>
      </dgm:t>
    </dgm:pt>
    <dgm:pt modelId="{189CF810-D5E6-4650-8F32-74A4F54C4954}">
      <dgm:prSet phldrT="[Text]"/>
      <dgm:spPr/>
      <dgm:t>
        <a:bodyPr/>
        <a:lstStyle/>
        <a:p>
          <a:endParaRPr lang="en-US"/>
        </a:p>
      </dgm:t>
    </dgm:pt>
    <dgm:pt modelId="{E3E49575-94C8-46A4-A7C2-FC48F8B6BFC0}" type="parTrans" cxnId="{38E40AB7-B76E-40A2-BC70-F9D10B855255}">
      <dgm:prSet/>
      <dgm:spPr/>
      <dgm:t>
        <a:bodyPr/>
        <a:lstStyle/>
        <a:p>
          <a:endParaRPr lang="en-US"/>
        </a:p>
      </dgm:t>
    </dgm:pt>
    <dgm:pt modelId="{16013945-974E-4DA3-A7E5-D38E5C6CF0E4}" type="sibTrans" cxnId="{38E40AB7-B76E-40A2-BC70-F9D10B855255}">
      <dgm:prSet/>
      <dgm:spPr/>
      <dgm:t>
        <a:bodyPr/>
        <a:lstStyle/>
        <a:p>
          <a:endParaRPr lang="en-US"/>
        </a:p>
      </dgm:t>
    </dgm:pt>
    <dgm:pt modelId="{B33F049D-C780-4A4E-8E55-6F7947851E19}">
      <dgm:prSet phldrT="[Text]"/>
      <dgm:spPr/>
      <dgm:t>
        <a:bodyPr/>
        <a:lstStyle/>
        <a:p>
          <a:endParaRPr lang="en-US"/>
        </a:p>
      </dgm:t>
    </dgm:pt>
    <dgm:pt modelId="{037740B5-9F4B-43F7-9913-C4419D47A67B}" type="parTrans" cxnId="{60B10276-BB45-409D-8939-338257297E17}">
      <dgm:prSet/>
      <dgm:spPr/>
      <dgm:t>
        <a:bodyPr/>
        <a:lstStyle/>
        <a:p>
          <a:endParaRPr lang="en-US"/>
        </a:p>
      </dgm:t>
    </dgm:pt>
    <dgm:pt modelId="{F7FC01C8-E4B5-4019-BB46-665B58FE6091}" type="sibTrans" cxnId="{60B10276-BB45-409D-8939-338257297E17}">
      <dgm:prSet/>
      <dgm:spPr/>
      <dgm:t>
        <a:bodyPr/>
        <a:lstStyle/>
        <a:p>
          <a:endParaRPr lang="en-US"/>
        </a:p>
      </dgm:t>
    </dgm:pt>
    <dgm:pt modelId="{D0EC4355-4455-4978-8778-200FA59461A1}">
      <dgm:prSet phldrT="[Text]"/>
      <dgm:spPr/>
      <dgm:t>
        <a:bodyPr/>
        <a:lstStyle/>
        <a:p>
          <a:endParaRPr lang="en-US"/>
        </a:p>
      </dgm:t>
    </dgm:pt>
    <dgm:pt modelId="{3C30F959-06A1-4E0E-BABD-83AA8541F568}" type="parTrans" cxnId="{3CD2C0E4-CC95-4920-9778-1989976F4EF7}">
      <dgm:prSet/>
      <dgm:spPr/>
      <dgm:t>
        <a:bodyPr/>
        <a:lstStyle/>
        <a:p>
          <a:endParaRPr lang="en-US"/>
        </a:p>
      </dgm:t>
    </dgm:pt>
    <dgm:pt modelId="{D1C6D519-8881-4823-83A0-943190C5E0B6}" type="sibTrans" cxnId="{3CD2C0E4-CC95-4920-9778-1989976F4EF7}">
      <dgm:prSet/>
      <dgm:spPr/>
      <dgm:t>
        <a:bodyPr/>
        <a:lstStyle/>
        <a:p>
          <a:endParaRPr lang="en-US"/>
        </a:p>
      </dgm:t>
    </dgm:pt>
    <dgm:pt modelId="{827EC47A-B63A-4728-9081-CF488B217FAE}">
      <dgm:prSet phldrT="[Text]" custT="1"/>
      <dgm:spPr>
        <a:solidFill>
          <a:srgbClr val="00AB8E"/>
        </a:solidFill>
      </dgm:spPr>
      <dgm:t>
        <a:bodyPr/>
        <a:lstStyle/>
        <a:p>
          <a:r>
            <a:rPr lang="en-US" sz="2800" b="1" dirty="0"/>
            <a:t>Funding</a:t>
          </a:r>
          <a:endParaRPr lang="en-US" sz="3200" b="1" dirty="0"/>
        </a:p>
      </dgm:t>
    </dgm:pt>
    <dgm:pt modelId="{BD8BCEA3-2F92-44D5-A25F-5C02C214D943}" type="parTrans" cxnId="{59A84DBC-8153-4FCE-BB12-4D4ED99D2672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87CF06B9-4852-4020-BA7C-54D916CACBED}" type="sibTrans" cxnId="{59A84DBC-8153-4FCE-BB12-4D4ED99D2672}">
      <dgm:prSet/>
      <dgm:spPr/>
      <dgm:t>
        <a:bodyPr/>
        <a:lstStyle/>
        <a:p>
          <a:endParaRPr lang="en-US"/>
        </a:p>
      </dgm:t>
    </dgm:pt>
    <dgm:pt modelId="{4129BFC6-8E4D-435D-86ED-AB00DC9B67CF}">
      <dgm:prSet phldrT="[Text]" custT="1"/>
      <dgm:spPr>
        <a:solidFill>
          <a:srgbClr val="00AB8E"/>
        </a:solidFill>
      </dgm:spPr>
      <dgm:t>
        <a:bodyPr/>
        <a:lstStyle/>
        <a:p>
          <a:r>
            <a:rPr lang="en-US" sz="2800" b="1" dirty="0"/>
            <a:t>Housing Policies</a:t>
          </a:r>
        </a:p>
      </dgm:t>
    </dgm:pt>
    <dgm:pt modelId="{B5E343FD-8DF5-4E12-B116-15894B9FD1FA}" type="parTrans" cxnId="{334F1171-9F9D-49C0-B754-5B3F91F8E6F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92AAD8B7-425C-4639-8CB4-C38FAB64CE13}" type="sibTrans" cxnId="{334F1171-9F9D-49C0-B754-5B3F91F8E6F5}">
      <dgm:prSet/>
      <dgm:spPr/>
      <dgm:t>
        <a:bodyPr/>
        <a:lstStyle/>
        <a:p>
          <a:endParaRPr lang="en-US"/>
        </a:p>
      </dgm:t>
    </dgm:pt>
    <dgm:pt modelId="{4F0230AD-5F81-417B-A854-4809071164AE}">
      <dgm:prSet phldrT="[Text]" custT="1"/>
      <dgm:spPr>
        <a:solidFill>
          <a:srgbClr val="00AB8E"/>
        </a:solidFill>
      </dgm:spPr>
      <dgm:t>
        <a:bodyPr/>
        <a:lstStyle/>
        <a:p>
          <a:r>
            <a:rPr lang="en-US" sz="3200" b="1" dirty="0"/>
            <a:t>Land</a:t>
          </a:r>
        </a:p>
      </dgm:t>
    </dgm:pt>
    <dgm:pt modelId="{3D52293B-269D-4BBA-AF13-B49E4F050C8C}" type="parTrans" cxnId="{EABD4F80-569E-4001-8D77-D1974CD41DB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DB6CC2CC-9E42-481D-BC36-E3CAADFFD748}" type="sibTrans" cxnId="{EABD4F80-569E-4001-8D77-D1974CD41DB5}">
      <dgm:prSet/>
      <dgm:spPr/>
      <dgm:t>
        <a:bodyPr/>
        <a:lstStyle/>
        <a:p>
          <a:endParaRPr lang="en-US"/>
        </a:p>
      </dgm:t>
    </dgm:pt>
    <dgm:pt modelId="{97C03A24-5CCC-4889-B9CD-58CB5CCC803F}">
      <dgm:prSet phldrT="[Text]" custT="1"/>
      <dgm:spPr>
        <a:solidFill>
          <a:srgbClr val="00AB8E"/>
        </a:solidFill>
      </dgm:spPr>
      <dgm:t>
        <a:bodyPr/>
        <a:lstStyle/>
        <a:p>
          <a:r>
            <a:rPr lang="en-US" sz="2600" b="1" dirty="0"/>
            <a:t>Community Support</a:t>
          </a:r>
        </a:p>
      </dgm:t>
    </dgm:pt>
    <dgm:pt modelId="{08C9CB14-E8A6-4D2F-929A-D127A4145DE2}" type="parTrans" cxnId="{09439883-F501-4BD7-B96A-E747A00043CF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5D613F4A-E1EF-4DC0-8BF8-07A42317CE69}" type="sibTrans" cxnId="{09439883-F501-4BD7-B96A-E747A00043CF}">
      <dgm:prSet/>
      <dgm:spPr/>
      <dgm:t>
        <a:bodyPr/>
        <a:lstStyle/>
        <a:p>
          <a:endParaRPr lang="en-US"/>
        </a:p>
      </dgm:t>
    </dgm:pt>
    <dgm:pt modelId="{811F735A-28F7-46CB-8D84-BFDC799C66F3}" type="pres">
      <dgm:prSet presAssocID="{F6CE07EB-0290-4AF6-BE6C-F2FBBC9D22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2A5C4E-9FEF-4D2E-A330-E589DB641266}" type="pres">
      <dgm:prSet presAssocID="{EF6942A4-7C9E-40EE-BADC-73E9EB783F22}" presName="centerShape" presStyleLbl="node0" presStyleIdx="0" presStyleCnt="1"/>
      <dgm:spPr/>
    </dgm:pt>
    <dgm:pt modelId="{23B8E47C-A03D-42AA-8D61-AC44A33BB401}" type="pres">
      <dgm:prSet presAssocID="{BD8BCEA3-2F92-44D5-A25F-5C02C214D943}" presName="parTrans" presStyleLbl="bgSibTrans2D1" presStyleIdx="0" presStyleCnt="4"/>
      <dgm:spPr/>
    </dgm:pt>
    <dgm:pt modelId="{29DB421B-2EB2-4F27-9443-02EBC4B4C7FD}" type="pres">
      <dgm:prSet presAssocID="{827EC47A-B63A-4728-9081-CF488B217FAE}" presName="node" presStyleLbl="node1" presStyleIdx="0" presStyleCnt="4" custRadScaleRad="98781" custRadScaleInc="1081">
        <dgm:presLayoutVars>
          <dgm:bulletEnabled val="1"/>
        </dgm:presLayoutVars>
      </dgm:prSet>
      <dgm:spPr/>
    </dgm:pt>
    <dgm:pt modelId="{3E0BB40E-6869-4845-B516-AE5ABD33C1D8}" type="pres">
      <dgm:prSet presAssocID="{B5E343FD-8DF5-4E12-B116-15894B9FD1FA}" presName="parTrans" presStyleLbl="bgSibTrans2D1" presStyleIdx="1" presStyleCnt="4"/>
      <dgm:spPr/>
    </dgm:pt>
    <dgm:pt modelId="{8BD33DEC-CF8B-4F1E-ACD8-668394FA640F}" type="pres">
      <dgm:prSet presAssocID="{4129BFC6-8E4D-435D-86ED-AB00DC9B67CF}" presName="node" presStyleLbl="node1" presStyleIdx="1" presStyleCnt="4">
        <dgm:presLayoutVars>
          <dgm:bulletEnabled val="1"/>
        </dgm:presLayoutVars>
      </dgm:prSet>
      <dgm:spPr/>
    </dgm:pt>
    <dgm:pt modelId="{377B699D-C43E-4056-8128-B72C4F2EAAFA}" type="pres">
      <dgm:prSet presAssocID="{3D52293B-269D-4BBA-AF13-B49E4F050C8C}" presName="parTrans" presStyleLbl="bgSibTrans2D1" presStyleIdx="2" presStyleCnt="4"/>
      <dgm:spPr/>
    </dgm:pt>
    <dgm:pt modelId="{23F50776-F7E7-4A87-918E-6ACD993342A1}" type="pres">
      <dgm:prSet presAssocID="{4F0230AD-5F81-417B-A854-4809071164AE}" presName="node" presStyleLbl="node1" presStyleIdx="2" presStyleCnt="4">
        <dgm:presLayoutVars>
          <dgm:bulletEnabled val="1"/>
        </dgm:presLayoutVars>
      </dgm:prSet>
      <dgm:spPr/>
    </dgm:pt>
    <dgm:pt modelId="{847EC9CD-B722-4C6C-8A6B-9C492A6FF41B}" type="pres">
      <dgm:prSet presAssocID="{08C9CB14-E8A6-4D2F-929A-D127A4145DE2}" presName="parTrans" presStyleLbl="bgSibTrans2D1" presStyleIdx="3" presStyleCnt="4"/>
      <dgm:spPr/>
    </dgm:pt>
    <dgm:pt modelId="{6D1145C9-C685-44F2-B20A-CB619F06D729}" type="pres">
      <dgm:prSet presAssocID="{97C03A24-5CCC-4889-B9CD-58CB5CCC803F}" presName="node" presStyleLbl="node1" presStyleIdx="3" presStyleCnt="4" custScaleX="110853">
        <dgm:presLayoutVars>
          <dgm:bulletEnabled val="1"/>
        </dgm:presLayoutVars>
      </dgm:prSet>
      <dgm:spPr/>
    </dgm:pt>
  </dgm:ptLst>
  <dgm:cxnLst>
    <dgm:cxn modelId="{0CF76E00-8DCD-4C61-AB63-1CDFDCD88A76}" srcId="{F6CE07EB-0290-4AF6-BE6C-F2FBBC9D225D}" destId="{3925CCE0-8637-4BA6-BA47-BDEDEA206A8A}" srcOrd="1" destOrd="0" parTransId="{63FEA958-F975-4403-BCCB-1A39D3CAA53D}" sibTransId="{7E47794D-DAAB-4F39-8304-F975FBF458D6}"/>
    <dgm:cxn modelId="{106F0404-2B06-4CB6-A9F9-B94148F3942D}" type="presOf" srcId="{08C9CB14-E8A6-4D2F-929A-D127A4145DE2}" destId="{847EC9CD-B722-4C6C-8A6B-9C492A6FF41B}" srcOrd="0" destOrd="0" presId="urn:microsoft.com/office/officeart/2005/8/layout/radial4"/>
    <dgm:cxn modelId="{4B7BC91B-1A2A-4481-B0BE-E0FAACDE2F86}" srcId="{F6CE07EB-0290-4AF6-BE6C-F2FBBC9D225D}" destId="{EF6942A4-7C9E-40EE-BADC-73E9EB783F22}" srcOrd="0" destOrd="0" parTransId="{7D3B7F26-ACE0-4491-BD21-BAA9B2685118}" sibTransId="{894EE971-57FB-4456-8DEA-9FC145FC90D8}"/>
    <dgm:cxn modelId="{64248838-28DA-4590-9A4B-095D5C21B1AD}" type="presOf" srcId="{4F0230AD-5F81-417B-A854-4809071164AE}" destId="{23F50776-F7E7-4A87-918E-6ACD993342A1}" srcOrd="0" destOrd="0" presId="urn:microsoft.com/office/officeart/2005/8/layout/radial4"/>
    <dgm:cxn modelId="{BF22A14E-B764-41DE-83B6-82810E91AEF2}" type="presOf" srcId="{97C03A24-5CCC-4889-B9CD-58CB5CCC803F}" destId="{6D1145C9-C685-44F2-B20A-CB619F06D729}" srcOrd="0" destOrd="0" presId="urn:microsoft.com/office/officeart/2005/8/layout/radial4"/>
    <dgm:cxn modelId="{334F1171-9F9D-49C0-B754-5B3F91F8E6F5}" srcId="{EF6942A4-7C9E-40EE-BADC-73E9EB783F22}" destId="{4129BFC6-8E4D-435D-86ED-AB00DC9B67CF}" srcOrd="1" destOrd="0" parTransId="{B5E343FD-8DF5-4E12-B116-15894B9FD1FA}" sibTransId="{92AAD8B7-425C-4639-8CB4-C38FAB64CE13}"/>
    <dgm:cxn modelId="{60B10276-BB45-409D-8939-338257297E17}" srcId="{F6CE07EB-0290-4AF6-BE6C-F2FBBC9D225D}" destId="{B33F049D-C780-4A4E-8E55-6F7947851E19}" srcOrd="2" destOrd="0" parTransId="{037740B5-9F4B-43F7-9913-C4419D47A67B}" sibTransId="{F7FC01C8-E4B5-4019-BB46-665B58FE6091}"/>
    <dgm:cxn modelId="{EABD4F80-569E-4001-8D77-D1974CD41DB5}" srcId="{EF6942A4-7C9E-40EE-BADC-73E9EB783F22}" destId="{4F0230AD-5F81-417B-A854-4809071164AE}" srcOrd="2" destOrd="0" parTransId="{3D52293B-269D-4BBA-AF13-B49E4F050C8C}" sibTransId="{DB6CC2CC-9E42-481D-BC36-E3CAADFFD748}"/>
    <dgm:cxn modelId="{09439883-F501-4BD7-B96A-E747A00043CF}" srcId="{EF6942A4-7C9E-40EE-BADC-73E9EB783F22}" destId="{97C03A24-5CCC-4889-B9CD-58CB5CCC803F}" srcOrd="3" destOrd="0" parTransId="{08C9CB14-E8A6-4D2F-929A-D127A4145DE2}" sibTransId="{5D613F4A-E1EF-4DC0-8BF8-07A42317CE69}"/>
    <dgm:cxn modelId="{90789F92-0569-4146-86D3-4A0F335DC468}" type="presOf" srcId="{3D52293B-269D-4BBA-AF13-B49E4F050C8C}" destId="{377B699D-C43E-4056-8128-B72C4F2EAAFA}" srcOrd="0" destOrd="0" presId="urn:microsoft.com/office/officeart/2005/8/layout/radial4"/>
    <dgm:cxn modelId="{E60D8EB3-0915-48A0-B91B-B813A24158E4}" type="presOf" srcId="{827EC47A-B63A-4728-9081-CF488B217FAE}" destId="{29DB421B-2EB2-4F27-9443-02EBC4B4C7FD}" srcOrd="0" destOrd="0" presId="urn:microsoft.com/office/officeart/2005/8/layout/radial4"/>
    <dgm:cxn modelId="{38E40AB7-B76E-40A2-BC70-F9D10B855255}" srcId="{F6CE07EB-0290-4AF6-BE6C-F2FBBC9D225D}" destId="{189CF810-D5E6-4650-8F32-74A4F54C4954}" srcOrd="4" destOrd="0" parTransId="{E3E49575-94C8-46A4-A7C2-FC48F8B6BFC0}" sibTransId="{16013945-974E-4DA3-A7E5-D38E5C6CF0E4}"/>
    <dgm:cxn modelId="{59A84DBC-8153-4FCE-BB12-4D4ED99D2672}" srcId="{EF6942A4-7C9E-40EE-BADC-73E9EB783F22}" destId="{827EC47A-B63A-4728-9081-CF488B217FAE}" srcOrd="0" destOrd="0" parTransId="{BD8BCEA3-2F92-44D5-A25F-5C02C214D943}" sibTransId="{87CF06B9-4852-4020-BA7C-54D916CACBED}"/>
    <dgm:cxn modelId="{32DA84C2-240A-4F0F-91FD-16F997E325EF}" type="presOf" srcId="{EF6942A4-7C9E-40EE-BADC-73E9EB783F22}" destId="{2D2A5C4E-9FEF-4D2E-A330-E589DB641266}" srcOrd="0" destOrd="0" presId="urn:microsoft.com/office/officeart/2005/8/layout/radial4"/>
    <dgm:cxn modelId="{3CD2C0E4-CC95-4920-9778-1989976F4EF7}" srcId="{F6CE07EB-0290-4AF6-BE6C-F2FBBC9D225D}" destId="{D0EC4355-4455-4978-8778-200FA59461A1}" srcOrd="3" destOrd="0" parTransId="{3C30F959-06A1-4E0E-BABD-83AA8541F568}" sibTransId="{D1C6D519-8881-4823-83A0-943190C5E0B6}"/>
    <dgm:cxn modelId="{225406E8-C1BE-493E-93B8-0F55243E09E4}" type="presOf" srcId="{BD8BCEA3-2F92-44D5-A25F-5C02C214D943}" destId="{23B8E47C-A03D-42AA-8D61-AC44A33BB401}" srcOrd="0" destOrd="0" presId="urn:microsoft.com/office/officeart/2005/8/layout/radial4"/>
    <dgm:cxn modelId="{9EC721EE-BD95-499F-8B76-2063A693F4E3}" type="presOf" srcId="{B5E343FD-8DF5-4E12-B116-15894B9FD1FA}" destId="{3E0BB40E-6869-4845-B516-AE5ABD33C1D8}" srcOrd="0" destOrd="0" presId="urn:microsoft.com/office/officeart/2005/8/layout/radial4"/>
    <dgm:cxn modelId="{4121C8FC-4124-4A2D-8D80-851AE498277F}" type="presOf" srcId="{F6CE07EB-0290-4AF6-BE6C-F2FBBC9D225D}" destId="{811F735A-28F7-46CB-8D84-BFDC799C66F3}" srcOrd="0" destOrd="0" presId="urn:microsoft.com/office/officeart/2005/8/layout/radial4"/>
    <dgm:cxn modelId="{198019FE-1F6E-40D5-85EF-DE7C93A5D1BB}" type="presOf" srcId="{4129BFC6-8E4D-435D-86ED-AB00DC9B67CF}" destId="{8BD33DEC-CF8B-4F1E-ACD8-668394FA640F}" srcOrd="0" destOrd="0" presId="urn:microsoft.com/office/officeart/2005/8/layout/radial4"/>
    <dgm:cxn modelId="{2E6C4984-13BC-4738-A063-C5854D957970}" type="presParOf" srcId="{811F735A-28F7-46CB-8D84-BFDC799C66F3}" destId="{2D2A5C4E-9FEF-4D2E-A330-E589DB641266}" srcOrd="0" destOrd="0" presId="urn:microsoft.com/office/officeart/2005/8/layout/radial4"/>
    <dgm:cxn modelId="{D4ED75B4-0F40-4432-A5EB-4A989F054BAE}" type="presParOf" srcId="{811F735A-28F7-46CB-8D84-BFDC799C66F3}" destId="{23B8E47C-A03D-42AA-8D61-AC44A33BB401}" srcOrd="1" destOrd="0" presId="urn:microsoft.com/office/officeart/2005/8/layout/radial4"/>
    <dgm:cxn modelId="{EFD300AD-C55A-43A1-A9DB-A39091A89EC4}" type="presParOf" srcId="{811F735A-28F7-46CB-8D84-BFDC799C66F3}" destId="{29DB421B-2EB2-4F27-9443-02EBC4B4C7FD}" srcOrd="2" destOrd="0" presId="urn:microsoft.com/office/officeart/2005/8/layout/radial4"/>
    <dgm:cxn modelId="{22040C99-DD52-47BE-8E13-D29DA3408E47}" type="presParOf" srcId="{811F735A-28F7-46CB-8D84-BFDC799C66F3}" destId="{3E0BB40E-6869-4845-B516-AE5ABD33C1D8}" srcOrd="3" destOrd="0" presId="urn:microsoft.com/office/officeart/2005/8/layout/radial4"/>
    <dgm:cxn modelId="{1E12EEC6-96E3-4DF8-97C3-16995BD699DE}" type="presParOf" srcId="{811F735A-28F7-46CB-8D84-BFDC799C66F3}" destId="{8BD33DEC-CF8B-4F1E-ACD8-668394FA640F}" srcOrd="4" destOrd="0" presId="urn:microsoft.com/office/officeart/2005/8/layout/radial4"/>
    <dgm:cxn modelId="{30AADB6E-69C5-4EE7-8BFC-A93E49F21CCD}" type="presParOf" srcId="{811F735A-28F7-46CB-8D84-BFDC799C66F3}" destId="{377B699D-C43E-4056-8128-B72C4F2EAAFA}" srcOrd="5" destOrd="0" presId="urn:microsoft.com/office/officeart/2005/8/layout/radial4"/>
    <dgm:cxn modelId="{89AED484-B647-493B-802C-74EF96B30C86}" type="presParOf" srcId="{811F735A-28F7-46CB-8D84-BFDC799C66F3}" destId="{23F50776-F7E7-4A87-918E-6ACD993342A1}" srcOrd="6" destOrd="0" presId="urn:microsoft.com/office/officeart/2005/8/layout/radial4"/>
    <dgm:cxn modelId="{315A2911-7B6B-47CD-B2ED-C3247469FB4D}" type="presParOf" srcId="{811F735A-28F7-46CB-8D84-BFDC799C66F3}" destId="{847EC9CD-B722-4C6C-8A6B-9C492A6FF41B}" srcOrd="7" destOrd="0" presId="urn:microsoft.com/office/officeart/2005/8/layout/radial4"/>
    <dgm:cxn modelId="{DA19ED28-15AB-439F-BB17-FB5432EA7B52}" type="presParOf" srcId="{811F735A-28F7-46CB-8D84-BFDC799C66F3}" destId="{6D1145C9-C685-44F2-B20A-CB619F06D72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76DC7-8A24-4F09-A2EA-7B6FF0482104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460299-448D-4C8D-83AC-1A93CFB7E037}">
      <dgm:prSet phldrT="[Text]" custT="1"/>
      <dgm:spPr>
        <a:solidFill>
          <a:srgbClr val="00617F"/>
        </a:solidFill>
      </dgm:spPr>
      <dgm:t>
        <a:bodyPr/>
        <a:lstStyle/>
        <a:p>
          <a:r>
            <a:rPr lang="en-US" sz="3200" dirty="0">
              <a:latin typeface="PermianSlabSerifTypeface"/>
            </a:rPr>
            <a:t>2019 Cities – Cohort 1</a:t>
          </a:r>
        </a:p>
      </dgm:t>
    </dgm:pt>
    <dgm:pt modelId="{A3484300-215E-48CC-B8E6-737D0DA658A0}" type="parTrans" cxnId="{E6332DD5-2266-4AF0-9787-B35A9496AF29}">
      <dgm:prSet/>
      <dgm:spPr/>
      <dgm:t>
        <a:bodyPr/>
        <a:lstStyle/>
        <a:p>
          <a:endParaRPr lang="en-US"/>
        </a:p>
      </dgm:t>
    </dgm:pt>
    <dgm:pt modelId="{FB4EC7BD-DB43-4F62-807E-F7D6760AE6A1}" type="sibTrans" cxnId="{E6332DD5-2266-4AF0-9787-B35A9496AF29}">
      <dgm:prSet/>
      <dgm:spPr/>
      <dgm:t>
        <a:bodyPr/>
        <a:lstStyle/>
        <a:p>
          <a:endParaRPr lang="en-US"/>
        </a:p>
      </dgm:t>
    </dgm:pt>
    <dgm:pt modelId="{0BF962F6-E2F6-4360-8D5D-93799A5F57CB}">
      <dgm:prSet phldrT="[Text]" custT="1"/>
      <dgm:spPr>
        <a:solidFill>
          <a:srgbClr val="00AB8E">
            <a:alpha val="90000"/>
          </a:srgbClr>
        </a:solidFill>
      </dgm:spPr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bg1"/>
              </a:solidFill>
              <a:latin typeface="PermianSlabSerifTypeface"/>
            </a:rPr>
            <a:t>Brisbane</a:t>
          </a:r>
        </a:p>
      </dgm:t>
    </dgm:pt>
    <dgm:pt modelId="{DB07A27D-F2C9-47EA-8277-009B5CE2638A}" type="parTrans" cxnId="{DCED1B31-C6B8-45E3-B16E-9D0F44FE9B58}">
      <dgm:prSet/>
      <dgm:spPr/>
      <dgm:t>
        <a:bodyPr/>
        <a:lstStyle/>
        <a:p>
          <a:endParaRPr lang="en-US"/>
        </a:p>
      </dgm:t>
    </dgm:pt>
    <dgm:pt modelId="{1F319AD6-3BC0-460E-AEB5-D228A45FD06A}" type="sibTrans" cxnId="{DCED1B31-C6B8-45E3-B16E-9D0F44FE9B58}">
      <dgm:prSet/>
      <dgm:spPr/>
      <dgm:t>
        <a:bodyPr/>
        <a:lstStyle/>
        <a:p>
          <a:endParaRPr lang="en-US"/>
        </a:p>
      </dgm:t>
    </dgm:pt>
    <dgm:pt modelId="{543363DC-9CCD-40B3-818B-B97A3F8CDAE7}">
      <dgm:prSet phldrT="[Text]" custT="1"/>
      <dgm:spPr>
        <a:solidFill>
          <a:srgbClr val="00AB8E">
            <a:alpha val="90000"/>
          </a:srgbClr>
        </a:solidFill>
      </dgm:spPr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bg1"/>
              </a:solidFill>
              <a:latin typeface="PermianSlabSerifTypeface"/>
            </a:rPr>
            <a:t>San Mateo</a:t>
          </a:r>
        </a:p>
      </dgm:t>
    </dgm:pt>
    <dgm:pt modelId="{38DFE354-BFA7-4B83-9592-CEC6B9A4B72F}" type="parTrans" cxnId="{B3F44853-E5BA-48A1-839F-B3CAD8A99091}">
      <dgm:prSet/>
      <dgm:spPr/>
      <dgm:t>
        <a:bodyPr/>
        <a:lstStyle/>
        <a:p>
          <a:endParaRPr lang="en-US"/>
        </a:p>
      </dgm:t>
    </dgm:pt>
    <dgm:pt modelId="{7C0E6CE2-A064-4A59-9F35-25A44680B166}" type="sibTrans" cxnId="{B3F44853-E5BA-48A1-839F-B3CAD8A99091}">
      <dgm:prSet/>
      <dgm:spPr/>
      <dgm:t>
        <a:bodyPr/>
        <a:lstStyle/>
        <a:p>
          <a:endParaRPr lang="en-US"/>
        </a:p>
      </dgm:t>
    </dgm:pt>
    <dgm:pt modelId="{9B56C28F-42B4-495C-AC3A-45633416B8B3}">
      <dgm:prSet phldrT="[Text]" custT="1"/>
      <dgm:spPr>
        <a:solidFill>
          <a:srgbClr val="00617F"/>
        </a:solidFill>
      </dgm:spPr>
      <dgm:t>
        <a:bodyPr/>
        <a:lstStyle/>
        <a:p>
          <a:r>
            <a:rPr lang="en-US" sz="3200" dirty="0">
              <a:latin typeface="PermianSlabSerifTypeface"/>
            </a:rPr>
            <a:t>2019 Cities – Cohort 2</a:t>
          </a:r>
        </a:p>
      </dgm:t>
    </dgm:pt>
    <dgm:pt modelId="{312D6D41-F53E-4556-A737-B0FBCCF74326}" type="parTrans" cxnId="{C11D71E9-F89B-4AE7-B734-AFE218D1258D}">
      <dgm:prSet/>
      <dgm:spPr/>
      <dgm:t>
        <a:bodyPr/>
        <a:lstStyle/>
        <a:p>
          <a:endParaRPr lang="en-US"/>
        </a:p>
      </dgm:t>
    </dgm:pt>
    <dgm:pt modelId="{89223044-B253-447D-8C91-0FE830C120CA}" type="sibTrans" cxnId="{C11D71E9-F89B-4AE7-B734-AFE218D1258D}">
      <dgm:prSet/>
      <dgm:spPr/>
      <dgm:t>
        <a:bodyPr/>
        <a:lstStyle/>
        <a:p>
          <a:endParaRPr lang="en-US"/>
        </a:p>
      </dgm:t>
    </dgm:pt>
    <dgm:pt modelId="{1370A66A-02C0-4C0D-89FC-48250457011F}">
      <dgm:prSet phldrT="[Text]" custT="1"/>
      <dgm:spPr>
        <a:solidFill>
          <a:srgbClr val="00AB8E">
            <a:alpha val="90000"/>
          </a:srgbClr>
        </a:solidFill>
      </dgm:spPr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bg1"/>
              </a:solidFill>
              <a:latin typeface="PermianSlabSerifTypeface"/>
            </a:rPr>
            <a:t>Foster City</a:t>
          </a:r>
        </a:p>
      </dgm:t>
    </dgm:pt>
    <dgm:pt modelId="{723AD5F7-91AD-4B79-ADFF-9C1845638E9B}" type="parTrans" cxnId="{0B9B71A1-6E74-4C9F-B688-6C18ADA5B533}">
      <dgm:prSet/>
      <dgm:spPr/>
      <dgm:t>
        <a:bodyPr/>
        <a:lstStyle/>
        <a:p>
          <a:endParaRPr lang="en-US"/>
        </a:p>
      </dgm:t>
    </dgm:pt>
    <dgm:pt modelId="{ADA764AA-223E-48B5-BF48-E46E02C69F44}" type="sibTrans" cxnId="{0B9B71A1-6E74-4C9F-B688-6C18ADA5B533}">
      <dgm:prSet/>
      <dgm:spPr/>
      <dgm:t>
        <a:bodyPr/>
        <a:lstStyle/>
        <a:p>
          <a:endParaRPr lang="en-US"/>
        </a:p>
      </dgm:t>
    </dgm:pt>
    <dgm:pt modelId="{07FC0889-E26E-4689-86BE-9111C48D7457}">
      <dgm:prSet custT="1"/>
      <dgm:spPr>
        <a:solidFill>
          <a:srgbClr val="00617F"/>
        </a:solidFill>
      </dgm:spPr>
      <dgm:t>
        <a:bodyPr/>
        <a:lstStyle/>
        <a:p>
          <a:r>
            <a:rPr lang="en-US" sz="3200" dirty="0">
              <a:latin typeface="PermianSlabSerifTypeface"/>
            </a:rPr>
            <a:t>2018 Cities </a:t>
          </a:r>
        </a:p>
      </dgm:t>
    </dgm:pt>
    <dgm:pt modelId="{E82E5F89-243D-4B14-8CB8-D9D589366A65}" type="parTrans" cxnId="{B79CBA1C-DB08-4052-AFCE-0864832EFE60}">
      <dgm:prSet/>
      <dgm:spPr/>
      <dgm:t>
        <a:bodyPr/>
        <a:lstStyle/>
        <a:p>
          <a:endParaRPr lang="en-US"/>
        </a:p>
      </dgm:t>
    </dgm:pt>
    <dgm:pt modelId="{A3EF8360-B100-4E21-83B2-FB4AB7326806}" type="sibTrans" cxnId="{B79CBA1C-DB08-4052-AFCE-0864832EFE60}">
      <dgm:prSet/>
      <dgm:spPr/>
      <dgm:t>
        <a:bodyPr/>
        <a:lstStyle/>
        <a:p>
          <a:endParaRPr lang="en-US"/>
        </a:p>
      </dgm:t>
    </dgm:pt>
    <dgm:pt modelId="{714EBFDC-384E-49C2-8084-AE8F278C66BA}">
      <dgm:prSet custT="1"/>
      <dgm:spPr>
        <a:solidFill>
          <a:srgbClr val="00AB8E">
            <a:alpha val="90000"/>
          </a:srgbClr>
        </a:solidFill>
      </dgm:spPr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bg1"/>
              </a:solidFill>
              <a:latin typeface="PermianSlabSerifTypeface"/>
            </a:rPr>
            <a:t>Burlingame</a:t>
          </a:r>
        </a:p>
      </dgm:t>
    </dgm:pt>
    <dgm:pt modelId="{BCA5F6F6-A876-4828-8C29-979E8CECAEC0}" type="parTrans" cxnId="{8CC15CF8-9882-450D-92A9-68325C79D90E}">
      <dgm:prSet/>
      <dgm:spPr/>
      <dgm:t>
        <a:bodyPr/>
        <a:lstStyle/>
        <a:p>
          <a:endParaRPr lang="en-US"/>
        </a:p>
      </dgm:t>
    </dgm:pt>
    <dgm:pt modelId="{BF24EF62-1538-4A24-9D3E-15CBB4E208F1}" type="sibTrans" cxnId="{8CC15CF8-9882-450D-92A9-68325C79D90E}">
      <dgm:prSet/>
      <dgm:spPr/>
      <dgm:t>
        <a:bodyPr/>
        <a:lstStyle/>
        <a:p>
          <a:endParaRPr lang="en-US"/>
        </a:p>
      </dgm:t>
    </dgm:pt>
    <dgm:pt modelId="{A2DA050D-53D7-49A9-89C3-BD7DE2614599}">
      <dgm:prSet custT="1"/>
      <dgm:spPr>
        <a:solidFill>
          <a:srgbClr val="00AB8E">
            <a:alpha val="90000"/>
          </a:srgbClr>
        </a:solidFill>
      </dgm:spPr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bg1"/>
              </a:solidFill>
              <a:latin typeface="PermianSlabSerifTypeface"/>
            </a:rPr>
            <a:t>Half Moon Bay</a:t>
          </a:r>
        </a:p>
      </dgm:t>
    </dgm:pt>
    <dgm:pt modelId="{622E1259-1390-46F4-BB3E-52C6315698C3}" type="parTrans" cxnId="{9D7933CF-FCE1-4AE3-8647-2FC7399ABF71}">
      <dgm:prSet/>
      <dgm:spPr/>
      <dgm:t>
        <a:bodyPr/>
        <a:lstStyle/>
        <a:p>
          <a:endParaRPr lang="en-US"/>
        </a:p>
      </dgm:t>
    </dgm:pt>
    <dgm:pt modelId="{156FC150-B9C0-4E54-8FC1-4823F4C91BFB}" type="sibTrans" cxnId="{9D7933CF-FCE1-4AE3-8647-2FC7399ABF71}">
      <dgm:prSet/>
      <dgm:spPr/>
      <dgm:t>
        <a:bodyPr/>
        <a:lstStyle/>
        <a:p>
          <a:endParaRPr lang="en-US"/>
        </a:p>
      </dgm:t>
    </dgm:pt>
    <dgm:pt modelId="{7B1DBE93-A87A-4E2C-997E-B18D64C997A7}">
      <dgm:prSet phldrT="[Text]" custT="1"/>
      <dgm:spPr>
        <a:solidFill>
          <a:srgbClr val="00AB8E">
            <a:alpha val="90000"/>
          </a:srgbClr>
        </a:solidFill>
      </dgm:spPr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bg1"/>
              </a:solidFill>
              <a:latin typeface="PermianSlabSerifTypeface"/>
            </a:rPr>
            <a:t>San Carlos</a:t>
          </a:r>
        </a:p>
      </dgm:t>
    </dgm:pt>
    <dgm:pt modelId="{118BEB75-35E4-4F2A-9C5A-A15084278319}" type="parTrans" cxnId="{46B86C0E-2AD9-4908-91DD-F9EB6EF9DF2D}">
      <dgm:prSet/>
      <dgm:spPr/>
      <dgm:t>
        <a:bodyPr/>
        <a:lstStyle/>
        <a:p>
          <a:endParaRPr lang="en-US"/>
        </a:p>
      </dgm:t>
    </dgm:pt>
    <dgm:pt modelId="{10EA39E8-8DC7-4DF4-A0A6-F7967ECBE367}" type="sibTrans" cxnId="{46B86C0E-2AD9-4908-91DD-F9EB6EF9DF2D}">
      <dgm:prSet/>
      <dgm:spPr/>
      <dgm:t>
        <a:bodyPr/>
        <a:lstStyle/>
        <a:p>
          <a:endParaRPr lang="en-US"/>
        </a:p>
      </dgm:t>
    </dgm:pt>
    <dgm:pt modelId="{6861287B-B08F-4FBE-98EA-FDA2BB776FAA}" type="pres">
      <dgm:prSet presAssocID="{B5176DC7-8A24-4F09-A2EA-7B6FF0482104}" presName="Name0" presStyleCnt="0">
        <dgm:presLayoutVars>
          <dgm:dir/>
          <dgm:animLvl val="lvl"/>
          <dgm:resizeHandles/>
        </dgm:presLayoutVars>
      </dgm:prSet>
      <dgm:spPr/>
    </dgm:pt>
    <dgm:pt modelId="{4ECA47A5-5928-421B-9624-DF43FB405F66}" type="pres">
      <dgm:prSet presAssocID="{07FC0889-E26E-4689-86BE-9111C48D7457}" presName="linNode" presStyleCnt="0"/>
      <dgm:spPr/>
    </dgm:pt>
    <dgm:pt modelId="{BF4BA96F-7EA4-4612-BD7F-9F19E5ACC388}" type="pres">
      <dgm:prSet presAssocID="{07FC0889-E26E-4689-86BE-9111C48D7457}" presName="parentShp" presStyleLbl="node1" presStyleIdx="0" presStyleCnt="3">
        <dgm:presLayoutVars>
          <dgm:bulletEnabled val="1"/>
        </dgm:presLayoutVars>
      </dgm:prSet>
      <dgm:spPr/>
    </dgm:pt>
    <dgm:pt modelId="{B50C32BF-54A5-4038-B5E1-0BE79CC0DF46}" type="pres">
      <dgm:prSet presAssocID="{07FC0889-E26E-4689-86BE-9111C48D7457}" presName="childShp" presStyleLbl="bgAccFollowNode1" presStyleIdx="0" presStyleCnt="3" custLinFactNeighborX="7434" custLinFactNeighborY="-620">
        <dgm:presLayoutVars>
          <dgm:bulletEnabled val="1"/>
        </dgm:presLayoutVars>
      </dgm:prSet>
      <dgm:spPr/>
    </dgm:pt>
    <dgm:pt modelId="{8C9FC842-005A-41C4-B6DE-457E442DF215}" type="pres">
      <dgm:prSet presAssocID="{A3EF8360-B100-4E21-83B2-FB4AB7326806}" presName="spacing" presStyleCnt="0"/>
      <dgm:spPr/>
    </dgm:pt>
    <dgm:pt modelId="{1AE9AC5F-132D-4508-9E16-3418F818B7B0}" type="pres">
      <dgm:prSet presAssocID="{13460299-448D-4C8D-83AC-1A93CFB7E037}" presName="linNode" presStyleCnt="0"/>
      <dgm:spPr/>
    </dgm:pt>
    <dgm:pt modelId="{3078019D-56C8-40B5-904A-D0C029BDFA9B}" type="pres">
      <dgm:prSet presAssocID="{13460299-448D-4C8D-83AC-1A93CFB7E037}" presName="parentShp" presStyleLbl="node1" presStyleIdx="1" presStyleCnt="3">
        <dgm:presLayoutVars>
          <dgm:bulletEnabled val="1"/>
        </dgm:presLayoutVars>
      </dgm:prSet>
      <dgm:spPr/>
    </dgm:pt>
    <dgm:pt modelId="{CBAEACD7-FC98-42EA-86A7-354FDB8C47A9}" type="pres">
      <dgm:prSet presAssocID="{13460299-448D-4C8D-83AC-1A93CFB7E037}" presName="childShp" presStyleLbl="bgAccFollowNode1" presStyleIdx="1" presStyleCnt="3" custScaleY="88469" custLinFactNeighborX="0" custLinFactNeighborY="-643">
        <dgm:presLayoutVars>
          <dgm:bulletEnabled val="1"/>
        </dgm:presLayoutVars>
      </dgm:prSet>
      <dgm:spPr/>
    </dgm:pt>
    <dgm:pt modelId="{52019933-8F74-499B-90F7-9050E6E69FFA}" type="pres">
      <dgm:prSet presAssocID="{FB4EC7BD-DB43-4F62-807E-F7D6760AE6A1}" presName="spacing" presStyleCnt="0"/>
      <dgm:spPr/>
    </dgm:pt>
    <dgm:pt modelId="{C0E1FDC5-7DD6-4CC3-8CB9-72E50EC16DAA}" type="pres">
      <dgm:prSet presAssocID="{9B56C28F-42B4-495C-AC3A-45633416B8B3}" presName="linNode" presStyleCnt="0"/>
      <dgm:spPr/>
    </dgm:pt>
    <dgm:pt modelId="{F056BC15-D975-4C5F-8040-CE42EF239AC1}" type="pres">
      <dgm:prSet presAssocID="{9B56C28F-42B4-495C-AC3A-45633416B8B3}" presName="parentShp" presStyleLbl="node1" presStyleIdx="2" presStyleCnt="3">
        <dgm:presLayoutVars>
          <dgm:bulletEnabled val="1"/>
        </dgm:presLayoutVars>
      </dgm:prSet>
      <dgm:spPr/>
    </dgm:pt>
    <dgm:pt modelId="{92273C51-7177-49D6-8E35-1887A581D543}" type="pres">
      <dgm:prSet presAssocID="{9B56C28F-42B4-495C-AC3A-45633416B8B3}" presName="childShp" presStyleLbl="bgAccFollowNode1" presStyleIdx="2" presStyleCnt="3" custScaleY="96344">
        <dgm:presLayoutVars>
          <dgm:bulletEnabled val="1"/>
        </dgm:presLayoutVars>
      </dgm:prSet>
      <dgm:spPr/>
    </dgm:pt>
  </dgm:ptLst>
  <dgm:cxnLst>
    <dgm:cxn modelId="{5D31D600-47B4-43A6-8CAD-D8A930149AC0}" type="presOf" srcId="{07FC0889-E26E-4689-86BE-9111C48D7457}" destId="{BF4BA96F-7EA4-4612-BD7F-9F19E5ACC388}" srcOrd="0" destOrd="0" presId="urn:microsoft.com/office/officeart/2005/8/layout/vList6"/>
    <dgm:cxn modelId="{9B4B2904-76B0-4C82-9D37-C2AFE2D32F2A}" type="presOf" srcId="{13460299-448D-4C8D-83AC-1A93CFB7E037}" destId="{3078019D-56C8-40B5-904A-D0C029BDFA9B}" srcOrd="0" destOrd="0" presId="urn:microsoft.com/office/officeart/2005/8/layout/vList6"/>
    <dgm:cxn modelId="{46B86C0E-2AD9-4908-91DD-F9EB6EF9DF2D}" srcId="{9B56C28F-42B4-495C-AC3A-45633416B8B3}" destId="{7B1DBE93-A87A-4E2C-997E-B18D64C997A7}" srcOrd="0" destOrd="0" parTransId="{118BEB75-35E4-4F2A-9C5A-A15084278319}" sibTransId="{10EA39E8-8DC7-4DF4-A0A6-F7967ECBE367}"/>
    <dgm:cxn modelId="{B79CBA1C-DB08-4052-AFCE-0864832EFE60}" srcId="{B5176DC7-8A24-4F09-A2EA-7B6FF0482104}" destId="{07FC0889-E26E-4689-86BE-9111C48D7457}" srcOrd="0" destOrd="0" parTransId="{E82E5F89-243D-4B14-8CB8-D9D589366A65}" sibTransId="{A3EF8360-B100-4E21-83B2-FB4AB7326806}"/>
    <dgm:cxn modelId="{DCED1B31-C6B8-45E3-B16E-9D0F44FE9B58}" srcId="{13460299-448D-4C8D-83AC-1A93CFB7E037}" destId="{0BF962F6-E2F6-4360-8D5D-93799A5F57CB}" srcOrd="0" destOrd="0" parTransId="{DB07A27D-F2C9-47EA-8277-009B5CE2638A}" sibTransId="{1F319AD6-3BC0-460E-AEB5-D228A45FD06A}"/>
    <dgm:cxn modelId="{B4BED033-8645-4A2A-A67E-3C392981013D}" type="presOf" srcId="{A2DA050D-53D7-49A9-89C3-BD7DE2614599}" destId="{B50C32BF-54A5-4038-B5E1-0BE79CC0DF46}" srcOrd="0" destOrd="1" presId="urn:microsoft.com/office/officeart/2005/8/layout/vList6"/>
    <dgm:cxn modelId="{BA49946E-5AE9-4BF8-A41B-6B8F17CD24D7}" type="presOf" srcId="{1370A66A-02C0-4C0D-89FC-48250457011F}" destId="{92273C51-7177-49D6-8E35-1887A581D543}" srcOrd="0" destOrd="1" presId="urn:microsoft.com/office/officeart/2005/8/layout/vList6"/>
    <dgm:cxn modelId="{B3F44853-E5BA-48A1-839F-B3CAD8A99091}" srcId="{13460299-448D-4C8D-83AC-1A93CFB7E037}" destId="{543363DC-9CCD-40B3-818B-B97A3F8CDAE7}" srcOrd="1" destOrd="0" parTransId="{38DFE354-BFA7-4B83-9592-CEC6B9A4B72F}" sibTransId="{7C0E6CE2-A064-4A59-9F35-25A44680B166}"/>
    <dgm:cxn modelId="{0B9B71A1-6E74-4C9F-B688-6C18ADA5B533}" srcId="{9B56C28F-42B4-495C-AC3A-45633416B8B3}" destId="{1370A66A-02C0-4C0D-89FC-48250457011F}" srcOrd="1" destOrd="0" parTransId="{723AD5F7-91AD-4B79-ADFF-9C1845638E9B}" sibTransId="{ADA764AA-223E-48B5-BF48-E46E02C69F44}"/>
    <dgm:cxn modelId="{F4CA31B4-1F87-4100-9619-E5488E1E1DBE}" type="presOf" srcId="{7B1DBE93-A87A-4E2C-997E-B18D64C997A7}" destId="{92273C51-7177-49D6-8E35-1887A581D543}" srcOrd="0" destOrd="0" presId="urn:microsoft.com/office/officeart/2005/8/layout/vList6"/>
    <dgm:cxn modelId="{6B3F77B4-9F45-4A47-B0EC-D0DB95830080}" type="presOf" srcId="{9B56C28F-42B4-495C-AC3A-45633416B8B3}" destId="{F056BC15-D975-4C5F-8040-CE42EF239AC1}" srcOrd="0" destOrd="0" presId="urn:microsoft.com/office/officeart/2005/8/layout/vList6"/>
    <dgm:cxn modelId="{876645C8-8836-4D59-A55A-109542EB7A85}" type="presOf" srcId="{B5176DC7-8A24-4F09-A2EA-7B6FF0482104}" destId="{6861287B-B08F-4FBE-98EA-FDA2BB776FAA}" srcOrd="0" destOrd="0" presId="urn:microsoft.com/office/officeart/2005/8/layout/vList6"/>
    <dgm:cxn modelId="{9D7933CF-FCE1-4AE3-8647-2FC7399ABF71}" srcId="{07FC0889-E26E-4689-86BE-9111C48D7457}" destId="{A2DA050D-53D7-49A9-89C3-BD7DE2614599}" srcOrd="1" destOrd="0" parTransId="{622E1259-1390-46F4-BB3E-52C6315698C3}" sibTransId="{156FC150-B9C0-4E54-8FC1-4823F4C91BFB}"/>
    <dgm:cxn modelId="{E6332DD5-2266-4AF0-9787-B35A9496AF29}" srcId="{B5176DC7-8A24-4F09-A2EA-7B6FF0482104}" destId="{13460299-448D-4C8D-83AC-1A93CFB7E037}" srcOrd="1" destOrd="0" parTransId="{A3484300-215E-48CC-B8E6-737D0DA658A0}" sibTransId="{FB4EC7BD-DB43-4F62-807E-F7D6760AE6A1}"/>
    <dgm:cxn modelId="{ACAD2FDB-93D5-4676-BEC0-C1E4F9895922}" type="presOf" srcId="{543363DC-9CCD-40B3-818B-B97A3F8CDAE7}" destId="{CBAEACD7-FC98-42EA-86A7-354FDB8C47A9}" srcOrd="0" destOrd="1" presId="urn:microsoft.com/office/officeart/2005/8/layout/vList6"/>
    <dgm:cxn modelId="{FB4BB0E7-FCEB-45E7-8C4B-EA25415E9468}" type="presOf" srcId="{0BF962F6-E2F6-4360-8D5D-93799A5F57CB}" destId="{CBAEACD7-FC98-42EA-86A7-354FDB8C47A9}" srcOrd="0" destOrd="0" presId="urn:microsoft.com/office/officeart/2005/8/layout/vList6"/>
    <dgm:cxn modelId="{C11D71E9-F89B-4AE7-B734-AFE218D1258D}" srcId="{B5176DC7-8A24-4F09-A2EA-7B6FF0482104}" destId="{9B56C28F-42B4-495C-AC3A-45633416B8B3}" srcOrd="2" destOrd="0" parTransId="{312D6D41-F53E-4556-A737-B0FBCCF74326}" sibTransId="{89223044-B253-447D-8C91-0FE830C120CA}"/>
    <dgm:cxn modelId="{5EF357F7-C4EC-4D01-9719-2BEDF44B216A}" type="presOf" srcId="{714EBFDC-384E-49C2-8084-AE8F278C66BA}" destId="{B50C32BF-54A5-4038-B5E1-0BE79CC0DF46}" srcOrd="0" destOrd="0" presId="urn:microsoft.com/office/officeart/2005/8/layout/vList6"/>
    <dgm:cxn modelId="{8CC15CF8-9882-450D-92A9-68325C79D90E}" srcId="{07FC0889-E26E-4689-86BE-9111C48D7457}" destId="{714EBFDC-384E-49C2-8084-AE8F278C66BA}" srcOrd="0" destOrd="0" parTransId="{BCA5F6F6-A876-4828-8C29-979E8CECAEC0}" sibTransId="{BF24EF62-1538-4A24-9D3E-15CBB4E208F1}"/>
    <dgm:cxn modelId="{56C6A9F8-BEA3-4D0C-89BC-06FCBF445427}" type="presParOf" srcId="{6861287B-B08F-4FBE-98EA-FDA2BB776FAA}" destId="{4ECA47A5-5928-421B-9624-DF43FB405F66}" srcOrd="0" destOrd="0" presId="urn:microsoft.com/office/officeart/2005/8/layout/vList6"/>
    <dgm:cxn modelId="{D2819FA2-A6F7-4E45-94A6-F323CC52FBA0}" type="presParOf" srcId="{4ECA47A5-5928-421B-9624-DF43FB405F66}" destId="{BF4BA96F-7EA4-4612-BD7F-9F19E5ACC388}" srcOrd="0" destOrd="0" presId="urn:microsoft.com/office/officeart/2005/8/layout/vList6"/>
    <dgm:cxn modelId="{2BAC79DD-2339-4DF1-BE1D-7A904AA62AA1}" type="presParOf" srcId="{4ECA47A5-5928-421B-9624-DF43FB405F66}" destId="{B50C32BF-54A5-4038-B5E1-0BE79CC0DF46}" srcOrd="1" destOrd="0" presId="urn:microsoft.com/office/officeart/2005/8/layout/vList6"/>
    <dgm:cxn modelId="{F810D369-FA2D-4059-966C-B14B82ED01A0}" type="presParOf" srcId="{6861287B-B08F-4FBE-98EA-FDA2BB776FAA}" destId="{8C9FC842-005A-41C4-B6DE-457E442DF215}" srcOrd="1" destOrd="0" presId="urn:microsoft.com/office/officeart/2005/8/layout/vList6"/>
    <dgm:cxn modelId="{51836829-F5FD-4F3E-AE55-C8E561DB1000}" type="presParOf" srcId="{6861287B-B08F-4FBE-98EA-FDA2BB776FAA}" destId="{1AE9AC5F-132D-4508-9E16-3418F818B7B0}" srcOrd="2" destOrd="0" presId="urn:microsoft.com/office/officeart/2005/8/layout/vList6"/>
    <dgm:cxn modelId="{54EA308A-954F-4BB5-93FB-E4B6C3A5ACBE}" type="presParOf" srcId="{1AE9AC5F-132D-4508-9E16-3418F818B7B0}" destId="{3078019D-56C8-40B5-904A-D0C029BDFA9B}" srcOrd="0" destOrd="0" presId="urn:microsoft.com/office/officeart/2005/8/layout/vList6"/>
    <dgm:cxn modelId="{8E495072-1531-43FF-8E14-40912DAA03A4}" type="presParOf" srcId="{1AE9AC5F-132D-4508-9E16-3418F818B7B0}" destId="{CBAEACD7-FC98-42EA-86A7-354FDB8C47A9}" srcOrd="1" destOrd="0" presId="urn:microsoft.com/office/officeart/2005/8/layout/vList6"/>
    <dgm:cxn modelId="{7F799FB6-94D1-41AA-B0A6-818D49A579B4}" type="presParOf" srcId="{6861287B-B08F-4FBE-98EA-FDA2BB776FAA}" destId="{52019933-8F74-499B-90F7-9050E6E69FFA}" srcOrd="3" destOrd="0" presId="urn:microsoft.com/office/officeart/2005/8/layout/vList6"/>
    <dgm:cxn modelId="{7119697F-F770-4383-BA7C-A171CCE79318}" type="presParOf" srcId="{6861287B-B08F-4FBE-98EA-FDA2BB776FAA}" destId="{C0E1FDC5-7DD6-4CC3-8CB9-72E50EC16DAA}" srcOrd="4" destOrd="0" presId="urn:microsoft.com/office/officeart/2005/8/layout/vList6"/>
    <dgm:cxn modelId="{4C425BF6-1B95-4E44-A548-21A28292237D}" type="presParOf" srcId="{C0E1FDC5-7DD6-4CC3-8CB9-72E50EC16DAA}" destId="{F056BC15-D975-4C5F-8040-CE42EF239AC1}" srcOrd="0" destOrd="0" presId="urn:microsoft.com/office/officeart/2005/8/layout/vList6"/>
    <dgm:cxn modelId="{8874B025-89C6-492A-A956-BB43E517BF29}" type="presParOf" srcId="{C0E1FDC5-7DD6-4CC3-8CB9-72E50EC16DAA}" destId="{92273C51-7177-49D6-8E35-1887A581D543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A5C4E-9FEF-4D2E-A330-E589DB641266}">
      <dsp:nvSpPr>
        <dsp:cNvPr id="0" name=""/>
        <dsp:cNvSpPr/>
      </dsp:nvSpPr>
      <dsp:spPr>
        <a:xfrm>
          <a:off x="2376113" y="1862169"/>
          <a:ext cx="1779643" cy="1779643"/>
        </a:xfrm>
        <a:prstGeom prst="ellipse">
          <a:avLst/>
        </a:prstGeom>
        <a:solidFill>
          <a:srgbClr val="0061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New Housing</a:t>
          </a:r>
        </a:p>
      </dsp:txBody>
      <dsp:txXfrm>
        <a:off x="2636736" y="2122792"/>
        <a:ext cx="1258397" cy="1258397"/>
      </dsp:txXfrm>
    </dsp:sp>
    <dsp:sp modelId="{23B8E47C-A03D-42AA-8D61-AC44A33BB401}">
      <dsp:nvSpPr>
        <dsp:cNvPr id="0" name=""/>
        <dsp:cNvSpPr/>
      </dsp:nvSpPr>
      <dsp:spPr>
        <a:xfrm rot="11729187">
          <a:off x="1063118" y="2067617"/>
          <a:ext cx="1296131" cy="507198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B421B-2EB2-4F27-9443-02EBC4B4C7FD}">
      <dsp:nvSpPr>
        <dsp:cNvPr id="0" name=""/>
        <dsp:cNvSpPr/>
      </dsp:nvSpPr>
      <dsp:spPr>
        <a:xfrm>
          <a:off x="241317" y="1471911"/>
          <a:ext cx="1690661" cy="1352528"/>
        </a:xfrm>
        <a:prstGeom prst="roundRect">
          <a:avLst>
            <a:gd name="adj" fmla="val 10000"/>
          </a:avLst>
        </a:prstGeom>
        <a:solidFill>
          <a:srgbClr val="00AB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Funding</a:t>
          </a:r>
          <a:endParaRPr lang="en-US" sz="3200" b="1" kern="1200" dirty="0"/>
        </a:p>
      </dsp:txBody>
      <dsp:txXfrm>
        <a:off x="280931" y="1511525"/>
        <a:ext cx="1611433" cy="1273300"/>
      </dsp:txXfrm>
    </dsp:sp>
    <dsp:sp modelId="{3E0BB40E-6869-4845-B516-AE5ABD33C1D8}">
      <dsp:nvSpPr>
        <dsp:cNvPr id="0" name=""/>
        <dsp:cNvSpPr/>
      </dsp:nvSpPr>
      <dsp:spPr>
        <a:xfrm rot="14700000">
          <a:off x="1916641" y="1022882"/>
          <a:ext cx="1322503" cy="507198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33DEC-CF8B-4F1E-ACD8-668394FA640F}">
      <dsp:nvSpPr>
        <dsp:cNvPr id="0" name=""/>
        <dsp:cNvSpPr/>
      </dsp:nvSpPr>
      <dsp:spPr>
        <a:xfrm>
          <a:off x="1453105" y="919"/>
          <a:ext cx="1690661" cy="1352528"/>
        </a:xfrm>
        <a:prstGeom prst="roundRect">
          <a:avLst>
            <a:gd name="adj" fmla="val 10000"/>
          </a:avLst>
        </a:prstGeom>
        <a:solidFill>
          <a:srgbClr val="00AB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Housing Policies</a:t>
          </a:r>
        </a:p>
      </dsp:txBody>
      <dsp:txXfrm>
        <a:off x="1492719" y="40533"/>
        <a:ext cx="1611433" cy="1273300"/>
      </dsp:txXfrm>
    </dsp:sp>
    <dsp:sp modelId="{377B699D-C43E-4056-8128-B72C4F2EAAFA}">
      <dsp:nvSpPr>
        <dsp:cNvPr id="0" name=""/>
        <dsp:cNvSpPr/>
      </dsp:nvSpPr>
      <dsp:spPr>
        <a:xfrm rot="17700000">
          <a:off x="3292724" y="1022882"/>
          <a:ext cx="1322503" cy="507198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50776-F7E7-4A87-918E-6ACD993342A1}">
      <dsp:nvSpPr>
        <dsp:cNvPr id="0" name=""/>
        <dsp:cNvSpPr/>
      </dsp:nvSpPr>
      <dsp:spPr>
        <a:xfrm>
          <a:off x="3388102" y="919"/>
          <a:ext cx="1690661" cy="1352528"/>
        </a:xfrm>
        <a:prstGeom prst="roundRect">
          <a:avLst>
            <a:gd name="adj" fmla="val 10000"/>
          </a:avLst>
        </a:prstGeom>
        <a:solidFill>
          <a:srgbClr val="00AB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Land</a:t>
          </a:r>
        </a:p>
      </dsp:txBody>
      <dsp:txXfrm>
        <a:off x="3427716" y="40533"/>
        <a:ext cx="1611433" cy="1273300"/>
      </dsp:txXfrm>
    </dsp:sp>
    <dsp:sp modelId="{847EC9CD-B722-4C6C-8A6B-9C492A6FF41B}">
      <dsp:nvSpPr>
        <dsp:cNvPr id="0" name=""/>
        <dsp:cNvSpPr/>
      </dsp:nvSpPr>
      <dsp:spPr>
        <a:xfrm rot="20700000">
          <a:off x="4177253" y="2077022"/>
          <a:ext cx="1322503" cy="507198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145C9-C685-44F2-B20A-CB619F06D729}">
      <dsp:nvSpPr>
        <dsp:cNvPr id="0" name=""/>
        <dsp:cNvSpPr/>
      </dsp:nvSpPr>
      <dsp:spPr>
        <a:xfrm>
          <a:off x="4540150" y="1483213"/>
          <a:ext cx="1874148" cy="1352528"/>
        </a:xfrm>
        <a:prstGeom prst="roundRect">
          <a:avLst>
            <a:gd name="adj" fmla="val 10000"/>
          </a:avLst>
        </a:prstGeom>
        <a:solidFill>
          <a:srgbClr val="00AB8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Community Support</a:t>
          </a:r>
        </a:p>
      </dsp:txBody>
      <dsp:txXfrm>
        <a:off x="4579764" y="1522827"/>
        <a:ext cx="1794920" cy="1273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C32BF-54A5-4038-B5E1-0BE79CC0DF46}">
      <dsp:nvSpPr>
        <dsp:cNvPr id="0" name=""/>
        <dsp:cNvSpPr/>
      </dsp:nvSpPr>
      <dsp:spPr>
        <a:xfrm>
          <a:off x="3026994" y="0"/>
          <a:ext cx="4540491" cy="1192166"/>
        </a:xfrm>
        <a:prstGeom prst="rightArrow">
          <a:avLst>
            <a:gd name="adj1" fmla="val 75000"/>
            <a:gd name="adj2" fmla="val 50000"/>
          </a:avLst>
        </a:prstGeom>
        <a:solidFill>
          <a:srgbClr val="00AB8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bg1"/>
              </a:solidFill>
              <a:latin typeface="PermianSlabSerifTypeface"/>
            </a:rPr>
            <a:t>Burlingame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bg1"/>
              </a:solidFill>
              <a:latin typeface="PermianSlabSerifTypeface"/>
            </a:rPr>
            <a:t>Half Moon Bay</a:t>
          </a:r>
        </a:p>
      </dsp:txBody>
      <dsp:txXfrm>
        <a:off x="3026994" y="149021"/>
        <a:ext cx="4093429" cy="894124"/>
      </dsp:txXfrm>
    </dsp:sp>
    <dsp:sp modelId="{BF4BA96F-7EA4-4612-BD7F-9F19E5ACC388}">
      <dsp:nvSpPr>
        <dsp:cNvPr id="0" name=""/>
        <dsp:cNvSpPr/>
      </dsp:nvSpPr>
      <dsp:spPr>
        <a:xfrm>
          <a:off x="0" y="0"/>
          <a:ext cx="3026994" cy="1192166"/>
        </a:xfrm>
        <a:prstGeom prst="roundRect">
          <a:avLst/>
        </a:prstGeom>
        <a:solidFill>
          <a:srgbClr val="0061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PermianSlabSerifTypeface"/>
            </a:rPr>
            <a:t>2018 Cities </a:t>
          </a:r>
        </a:p>
      </dsp:txBody>
      <dsp:txXfrm>
        <a:off x="58197" y="58197"/>
        <a:ext cx="2910600" cy="1075772"/>
      </dsp:txXfrm>
    </dsp:sp>
    <dsp:sp modelId="{CBAEACD7-FC98-42EA-86A7-354FDB8C47A9}">
      <dsp:nvSpPr>
        <dsp:cNvPr id="0" name=""/>
        <dsp:cNvSpPr/>
      </dsp:nvSpPr>
      <dsp:spPr>
        <a:xfrm>
          <a:off x="3026994" y="1372452"/>
          <a:ext cx="4540491" cy="1054698"/>
        </a:xfrm>
        <a:prstGeom prst="rightArrow">
          <a:avLst>
            <a:gd name="adj1" fmla="val 75000"/>
            <a:gd name="adj2" fmla="val 50000"/>
          </a:avLst>
        </a:prstGeom>
        <a:solidFill>
          <a:srgbClr val="00AB8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bg1"/>
              </a:solidFill>
              <a:latin typeface="PermianSlabSerifTypeface"/>
            </a:rPr>
            <a:t>Brisbane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bg1"/>
              </a:solidFill>
              <a:latin typeface="PermianSlabSerifTypeface"/>
            </a:rPr>
            <a:t>San Mateo</a:t>
          </a:r>
        </a:p>
      </dsp:txBody>
      <dsp:txXfrm>
        <a:off x="3026994" y="1504289"/>
        <a:ext cx="4144979" cy="791024"/>
      </dsp:txXfrm>
    </dsp:sp>
    <dsp:sp modelId="{3078019D-56C8-40B5-904A-D0C029BDFA9B}">
      <dsp:nvSpPr>
        <dsp:cNvPr id="0" name=""/>
        <dsp:cNvSpPr/>
      </dsp:nvSpPr>
      <dsp:spPr>
        <a:xfrm>
          <a:off x="0" y="1311383"/>
          <a:ext cx="3026994" cy="1192166"/>
        </a:xfrm>
        <a:prstGeom prst="roundRect">
          <a:avLst/>
        </a:prstGeom>
        <a:solidFill>
          <a:srgbClr val="0061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PermianSlabSerifTypeface"/>
            </a:rPr>
            <a:t>2019 Cities – Cohort 1</a:t>
          </a:r>
        </a:p>
      </dsp:txBody>
      <dsp:txXfrm>
        <a:off x="58197" y="1369580"/>
        <a:ext cx="2910600" cy="1075772"/>
      </dsp:txXfrm>
    </dsp:sp>
    <dsp:sp modelId="{92273C51-7177-49D6-8E35-1887A581D543}">
      <dsp:nvSpPr>
        <dsp:cNvPr id="0" name=""/>
        <dsp:cNvSpPr/>
      </dsp:nvSpPr>
      <dsp:spPr>
        <a:xfrm>
          <a:off x="3026994" y="2644559"/>
          <a:ext cx="4540491" cy="1148581"/>
        </a:xfrm>
        <a:prstGeom prst="rightArrow">
          <a:avLst>
            <a:gd name="adj1" fmla="val 75000"/>
            <a:gd name="adj2" fmla="val 50000"/>
          </a:avLst>
        </a:prstGeom>
        <a:solidFill>
          <a:srgbClr val="00AB8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bg1"/>
              </a:solidFill>
              <a:latin typeface="PermianSlabSerifTypeface"/>
            </a:rPr>
            <a:t>San Carlos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bg1"/>
              </a:solidFill>
              <a:latin typeface="PermianSlabSerifTypeface"/>
            </a:rPr>
            <a:t>Foster City</a:t>
          </a:r>
        </a:p>
      </dsp:txBody>
      <dsp:txXfrm>
        <a:off x="3026994" y="2788132"/>
        <a:ext cx="4109773" cy="861435"/>
      </dsp:txXfrm>
    </dsp:sp>
    <dsp:sp modelId="{F056BC15-D975-4C5F-8040-CE42EF239AC1}">
      <dsp:nvSpPr>
        <dsp:cNvPr id="0" name=""/>
        <dsp:cNvSpPr/>
      </dsp:nvSpPr>
      <dsp:spPr>
        <a:xfrm>
          <a:off x="0" y="2622767"/>
          <a:ext cx="3026994" cy="1192166"/>
        </a:xfrm>
        <a:prstGeom prst="roundRect">
          <a:avLst/>
        </a:prstGeom>
        <a:solidFill>
          <a:srgbClr val="0061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PermianSlabSerifTypeface"/>
            </a:rPr>
            <a:t>2019 Cities – Cohort 2</a:t>
          </a:r>
        </a:p>
      </dsp:txBody>
      <dsp:txXfrm>
        <a:off x="58197" y="2680964"/>
        <a:ext cx="2910600" cy="1075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5CB87-1449-4408-ABE7-65025C4EEFD1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80D51-1F26-477D-9C7A-78F2B776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2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1200150"/>
            <a:ext cx="5765800" cy="324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172FD-FF00-4871-9B13-91A8615AB1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41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our jobs-housing gap is closing, we still have a long way to go. Right now, we have a 12:1 jobs/housing ratio. While the ultimate goal may not be a 1:1 ratio, but maybe something like 3:1, we are working to bring this number down so that everyone who wants to can call San Mateo County home. </a:t>
            </a:r>
          </a:p>
          <a:p>
            <a:endParaRPr lang="en-US" dirty="0"/>
          </a:p>
          <a:p>
            <a:r>
              <a:rPr lang="en-US" dirty="0"/>
              <a:t>We appreciate the work that you are doing to educate your community about housing and we thank you for your time today.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BEF8ABF-CFCE-44B1-9024-EFB4955442AD}" type="datetime1">
              <a:rPr lang="en-US" smtClean="0">
                <a:solidFill>
                  <a:prstClr val="black"/>
                </a:solidFill>
              </a:rPr>
              <a:pPr/>
              <a:t>10/10/2019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29F4F1-87E6-43F7-82D2-8ECB00DEA52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509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BEF8ABF-CFCE-44B1-9024-EFB4955442AD}" type="datetime1">
              <a:rPr lang="en-US" smtClean="0">
                <a:solidFill>
                  <a:prstClr val="black"/>
                </a:solidFill>
              </a:rPr>
              <a:pPr/>
              <a:t>10/10/2019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29F4F1-87E6-43F7-82D2-8ECB00DEA52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50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1200150"/>
            <a:ext cx="5765800" cy="324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questions?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172FD-FF00-4871-9B13-91A8615AB18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152B-6DD6-4AEA-83FC-73F0D3392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D25B1-5CA5-4339-A369-802E35879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6CED3-E60D-476A-8CF1-4DF474B5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3195-6970-4F1E-B80D-E36038476BE5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DDF12-52D1-4D14-B89B-FF3153C8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45CEE-CD73-4D3C-960E-B9668CFD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1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894EB-5ADA-44E8-B4D2-7A76898F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C639B-D19F-4928-9DE1-83426C9DA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CF2BE-0F4E-481D-BEED-D8CF73213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B8C8-24D1-402F-A211-069004E006A4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21BE2-061D-4656-87E7-86F53A54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CFC6C-3B92-477F-AFB7-B9A9B4247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4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B07C1A-1DAA-402E-B551-96FDE4798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C23DE7-DE0B-4637-807B-E2467F564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A0E75-9029-4395-9A5F-E0A17983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D331-4F4F-40E3-8337-8D8577E91C89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C3A36-16DD-4FE5-B008-90BF634C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E28BE-C8DC-4117-B0BB-685B842F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4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ABE6-13E2-4DB0-907D-30698D80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F674-81B9-4CF6-9894-BEDA14A22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66AEE-B8F0-426E-ACDA-BA52017F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D62E-9DB8-45CC-97D6-7731757F250D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991A6-7604-49B9-8421-5257C432D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461D-DAAB-41D3-8FB8-119FF361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F93B-F433-469F-8F83-4CD3F2EC3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1F1C2-719E-4ECA-B80C-DE0D1850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A2A32-0639-4AF8-AFFE-3A445416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5423-221D-4F6F-90A1-DF18812D20A4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89F7D-14E2-453B-879E-ED6E6727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4E36E-157C-4D04-B797-E600C820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2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39B1-AD79-4154-B2E8-7ABDF01E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CBCF6-C47D-4573-ADB5-D13D4F62D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4E9CF-6E4F-4755-835B-E45F072F7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A145C-3091-4F12-B1FF-AA292278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48BC-202C-4F50-8253-33693E56C67C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5C670-B513-48EA-81CF-A1F5157A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A31F4-9FB0-4202-8F79-757A472D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1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7DE0-4834-4DCF-8EC6-320106C94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6B076-654B-4354-BDC9-746FA63C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4591-4266-49FD-8500-C6143457D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3088D-098A-457E-8927-5A420252A6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E53A8-206A-460C-BB98-CD9C8BAA7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A82EDD-516D-479A-87AD-AFC02E3D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215F-A4A9-4027-A6DA-F75451E22087}" type="datetime1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6210B-6380-4876-B77A-7DA5C343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3E0D4-1882-4755-8B5D-6F75B81F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4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B3F7-5465-4289-9509-6C14B5938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3F15E-B8D7-4E2C-980A-8714D2941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1A05-7E4B-4BB5-AE82-B64F7C33AD71}" type="datetime1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7BEE75-F7E4-442F-98AD-EE3B0BD8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5B155-4467-4B2B-8D23-E64F3D748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4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03DB8-B4C5-4B4D-95B2-89D3867E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6228-884A-4F0D-ACF4-7C8F121BCFAE}" type="datetime1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1EAFC5-BE0B-4720-AAE3-8B767C620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DCFA1-8962-4E08-9A32-38D90753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43F4-FD67-4328-94DC-AA4FE8A28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B8AA-853B-46C6-AD58-FD5D1151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A1E58-299D-44F7-8F31-0345822AB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5AA40-CB90-41C0-B470-C281A2E5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268-6DD1-4CA1-81FC-21F54C88E58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32A3B-B6BB-48A7-979A-31FA90BC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B410E-EF4A-4385-9FEA-66E2DDDB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7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88238-13D1-43D4-A61E-E3827FFF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F2E761-FCF0-4293-A068-DD558902B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D8B87-8989-49F3-B35E-69FA331F6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990D6-6271-4A6D-93AF-1D8CDB1E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6BE67-0DA1-4F2F-8165-0E08CABF94F2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4E600-76C4-4CDF-9145-E15D9FA1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0952C-CB7C-41A0-A0BC-B59221E6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0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95CED-BFC3-482D-BC86-0291D78DB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319C9-2F78-4CC2-9512-9C2A59604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61CCB-CB93-4561-A495-DE78C2FC50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CE221-885B-4398-8575-FD9433C08AED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3F566-44D7-496B-98D2-DFC5E9D27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5F730-E856-4F7D-92B8-2E4E8C634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85CD3-415B-4978-ACA3-F479499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7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932988647_aa22cafc56_o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8528"/>
          <a:stretch/>
        </p:blipFill>
        <p:spPr>
          <a:xfrm>
            <a:off x="763920" y="779211"/>
            <a:ext cx="10618455" cy="51739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8654" y="695396"/>
            <a:ext cx="2008986" cy="26707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8084" y="4750213"/>
            <a:ext cx="7890126" cy="1200329"/>
          </a:xfrm>
          <a:prstGeom prst="rect">
            <a:avLst/>
          </a:prstGeom>
          <a:solidFill>
            <a:srgbClr val="D55F2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white"/>
                </a:solidFill>
                <a:latin typeface="Gotham Book"/>
                <a:cs typeface="Gotham Book"/>
              </a:rPr>
              <a:t>“Any Town” </a:t>
            </a:r>
            <a:r>
              <a:rPr lang="en-US" sz="3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City Council Presentation</a:t>
            </a:r>
          </a:p>
          <a:p>
            <a:pPr algn="ctr"/>
            <a:r>
              <a:rPr lang="en-US" sz="3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55F824-7631-4908-8BC6-09E97AA8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FA_ppt_background.png">
            <a:extLst>
              <a:ext uri="{FF2B5EF4-FFF2-40B4-BE49-F238E27FC236}">
                <a16:creationId xmlns:a16="http://schemas.microsoft.com/office/drawing/2014/main" id="{06BB4E02-F26F-4435-B485-597972C90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1710" y="386758"/>
            <a:ext cx="8608579" cy="645643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34658" y="635870"/>
            <a:ext cx="7589520" cy="129290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Jobs/Housing Challenge: 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Closing the Gap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994" y="1604118"/>
            <a:ext cx="7436327" cy="481174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5F9582-934A-418B-B6B2-A8E54033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35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FA_ppt_background.png">
            <a:extLst>
              <a:ext uri="{FF2B5EF4-FFF2-40B4-BE49-F238E27FC236}">
                <a16:creationId xmlns:a16="http://schemas.microsoft.com/office/drawing/2014/main" id="{4191FC45-81F3-4EAB-8CA1-04A353392D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1710" y="386758"/>
            <a:ext cx="8608579" cy="64564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56DBFA-AB6F-4176-88F8-E892A36FE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631" y="69830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 for All Approach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8F7238-6379-4AB6-B903-B0D1C479E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693803"/>
              </p:ext>
            </p:extLst>
          </p:nvPr>
        </p:nvGraphicFramePr>
        <p:xfrm>
          <a:off x="2944006" y="2152846"/>
          <a:ext cx="6623613" cy="3642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4DB7B-C3E3-4CF6-A450-1AB7C208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1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FA_ppt_background.png">
            <a:extLst>
              <a:ext uri="{FF2B5EF4-FFF2-40B4-BE49-F238E27FC236}">
                <a16:creationId xmlns:a16="http://schemas.microsoft.com/office/drawing/2014/main" id="{2334721C-D038-41E9-AC24-67B82BD8F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1710" y="386758"/>
            <a:ext cx="8608579" cy="645643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46542" y="677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 Community </a:t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Engagement Program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529431"/>
              </p:ext>
            </p:extLst>
          </p:nvPr>
        </p:nvGraphicFramePr>
        <p:xfrm>
          <a:off x="2361555" y="1934937"/>
          <a:ext cx="7567486" cy="38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0090" y="2103768"/>
            <a:ext cx="274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ermianSlabSerifTypeface"/>
              </a:rPr>
              <a:t>Redwood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ermianSlabSerifTypeface"/>
              </a:rPr>
              <a:t>Portola Valley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08B3F0-EE4F-4646-8AAA-EBD4DEB8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5A73B-B87D-4A59-B698-E8781B989137}"/>
              </a:ext>
            </a:extLst>
          </p:cNvPr>
          <p:cNvSpPr txBox="1"/>
          <p:nvPr/>
        </p:nvSpPr>
        <p:spPr>
          <a:xfrm>
            <a:off x="7185655" y="3428682"/>
            <a:ext cx="274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ermianSlabSerifTypeface"/>
              </a:rPr>
              <a:t>Pacifica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40932-80A2-4B0C-A639-17B950549AC7}"/>
              </a:ext>
            </a:extLst>
          </p:cNvPr>
          <p:cNvSpPr txBox="1"/>
          <p:nvPr/>
        </p:nvSpPr>
        <p:spPr>
          <a:xfrm>
            <a:off x="7185655" y="4723675"/>
            <a:ext cx="274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ermianSlabSerifTypeface"/>
              </a:rPr>
              <a:t>Hillsborough</a:t>
            </a:r>
          </a:p>
        </p:txBody>
      </p:sp>
    </p:spTree>
    <p:extLst>
      <p:ext uri="{BB962C8B-B14F-4D97-AF65-F5344CB8AC3E}">
        <p14:creationId xmlns:p14="http://schemas.microsoft.com/office/powerpoint/2010/main" val="423378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932988647_aa22cafc56_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32506" y="213217"/>
            <a:ext cx="9895043" cy="6198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2506" y="4028968"/>
            <a:ext cx="9895043" cy="707886"/>
          </a:xfrm>
          <a:prstGeom prst="rect">
            <a:avLst/>
          </a:prstGeom>
          <a:solidFill>
            <a:srgbClr val="D55F24"/>
          </a:solidFill>
        </p:spPr>
        <p:txBody>
          <a:bodyPr wrap="square" rtlCol="0">
            <a:spAutoFit/>
          </a:bodyPr>
          <a:lstStyle/>
          <a:p>
            <a:pPr algn="ctr" defTabSz="457178">
              <a:spcBef>
                <a:spcPts val="300"/>
              </a:spcBef>
              <a:spcAft>
                <a:spcPts val="300"/>
              </a:spcAft>
            </a:pPr>
            <a:r>
              <a:rPr lang="en-US" sz="4000" b="1" dirty="0">
                <a:solidFill>
                  <a:prstClr val="white"/>
                </a:solidFill>
                <a:latin typeface="Gotham Book"/>
                <a:cs typeface="Gotham Book"/>
              </a:rPr>
              <a:t>Thank You!</a:t>
            </a:r>
            <a:endParaRPr lang="en-US" sz="4000" dirty="0">
              <a:solidFill>
                <a:prstClr val="white"/>
              </a:solidFill>
              <a:latin typeface="Gotham Book"/>
              <a:cs typeface="Gotham Book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2DC4B1-7F29-42CC-817F-4A3F4DEE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5CD3-415B-4978-ACA3-F479499386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3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163</Words>
  <Application>Microsoft Office PowerPoint</Application>
  <PresentationFormat>Widescreen</PresentationFormat>
  <Paragraphs>39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Gotham Book</vt:lpstr>
      <vt:lpstr>PermianSlabSerifTypeface</vt:lpstr>
      <vt:lpstr>Arial</vt:lpstr>
      <vt:lpstr>Calibri</vt:lpstr>
      <vt:lpstr>Calibri Light</vt:lpstr>
      <vt:lpstr>Office Theme</vt:lpstr>
      <vt:lpstr>PowerPoint Presentation</vt:lpstr>
      <vt:lpstr>Jobs/Housing Challenge:  Closing the Gap</vt:lpstr>
      <vt:lpstr>Home for All Approach</vt:lpstr>
      <vt:lpstr>2019 Community  Engagement Program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Lin</dc:creator>
  <cp:lastModifiedBy>Denise Lin</cp:lastModifiedBy>
  <cp:revision>5</cp:revision>
  <dcterms:created xsi:type="dcterms:W3CDTF">2019-09-03T23:47:00Z</dcterms:created>
  <dcterms:modified xsi:type="dcterms:W3CDTF">2019-10-10T18:34:41Z</dcterms:modified>
</cp:coreProperties>
</file>